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B494-A51F-4C9F-BAD0-54C7C8BDAFCE}" type="datetimeFigureOut">
              <a:rPr lang="en-CA" smtClean="0"/>
              <a:t>2017-04-18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1BBB-B128-4D35-8D67-02DB34950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319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B494-A51F-4C9F-BAD0-54C7C8BDAFCE}" type="datetimeFigureOut">
              <a:rPr lang="en-CA" smtClean="0"/>
              <a:t>2017-04-18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1BBB-B128-4D35-8D67-02DB34950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020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B494-A51F-4C9F-BAD0-54C7C8BDAFCE}" type="datetimeFigureOut">
              <a:rPr lang="en-CA" smtClean="0"/>
              <a:t>2017-04-18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1BBB-B128-4D35-8D67-02DB34950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265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B494-A51F-4C9F-BAD0-54C7C8BDAFCE}" type="datetimeFigureOut">
              <a:rPr lang="en-CA" smtClean="0"/>
              <a:t>2017-04-18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1BBB-B128-4D35-8D67-02DB34950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166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B494-A51F-4C9F-BAD0-54C7C8BDAFCE}" type="datetimeFigureOut">
              <a:rPr lang="en-CA" smtClean="0"/>
              <a:t>2017-04-18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1BBB-B128-4D35-8D67-02DB34950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428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B494-A51F-4C9F-BAD0-54C7C8BDAFCE}" type="datetimeFigureOut">
              <a:rPr lang="en-CA" smtClean="0"/>
              <a:t>2017-04-18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1BBB-B128-4D35-8D67-02DB34950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72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B494-A51F-4C9F-BAD0-54C7C8BDAFCE}" type="datetimeFigureOut">
              <a:rPr lang="en-CA" smtClean="0"/>
              <a:t>2017-04-18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1BBB-B128-4D35-8D67-02DB34950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161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B494-A51F-4C9F-BAD0-54C7C8BDAFCE}" type="datetimeFigureOut">
              <a:rPr lang="en-CA" smtClean="0"/>
              <a:t>2017-04-18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1BBB-B128-4D35-8D67-02DB34950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257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B494-A51F-4C9F-BAD0-54C7C8BDAFCE}" type="datetimeFigureOut">
              <a:rPr lang="en-CA" smtClean="0"/>
              <a:t>2017-04-18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1BBB-B128-4D35-8D67-02DB34950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579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B494-A51F-4C9F-BAD0-54C7C8BDAFCE}" type="datetimeFigureOut">
              <a:rPr lang="en-CA" smtClean="0"/>
              <a:t>2017-04-18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1BBB-B128-4D35-8D67-02DB34950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3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B494-A51F-4C9F-BAD0-54C7C8BDAFCE}" type="datetimeFigureOut">
              <a:rPr lang="en-CA" smtClean="0"/>
              <a:t>2017-04-18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1BBB-B128-4D35-8D67-02DB34950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005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1B494-A51F-4C9F-BAD0-54C7C8BDAFCE}" type="datetimeFigureOut">
              <a:rPr lang="en-CA" smtClean="0"/>
              <a:t>2017-04-18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A1BBB-B128-4D35-8D67-02DB34950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082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59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2" cy="6858001"/>
          </a:xfrm>
        </p:spPr>
      </p:pic>
    </p:spTree>
    <p:extLst>
      <p:ext uri="{BB962C8B-B14F-4D97-AF65-F5344CB8AC3E}">
        <p14:creationId xmlns:p14="http://schemas.microsoft.com/office/powerpoint/2010/main" val="664759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23157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36646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49488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11619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8" t="-3625" r="187" b="11816"/>
          <a:stretch/>
        </p:blipFill>
        <p:spPr>
          <a:xfrm>
            <a:off x="-316194" y="-333286"/>
            <a:ext cx="9443102" cy="7135738"/>
          </a:xfrm>
        </p:spPr>
      </p:pic>
    </p:spTree>
    <p:extLst>
      <p:ext uri="{BB962C8B-B14F-4D97-AF65-F5344CB8AC3E}">
        <p14:creationId xmlns:p14="http://schemas.microsoft.com/office/powerpoint/2010/main" val="398637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057"/>
            <a:ext cx="9152547" cy="6864409"/>
          </a:xfrm>
        </p:spPr>
      </p:pic>
    </p:spTree>
    <p:extLst>
      <p:ext uri="{BB962C8B-B14F-4D97-AF65-F5344CB8AC3E}">
        <p14:creationId xmlns:p14="http://schemas.microsoft.com/office/powerpoint/2010/main" val="76772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26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849303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12"/>
            <a:ext cx="9109451" cy="6832088"/>
          </a:xfrm>
        </p:spPr>
      </p:pic>
    </p:spTree>
    <p:extLst>
      <p:ext uri="{BB962C8B-B14F-4D97-AF65-F5344CB8AC3E}">
        <p14:creationId xmlns:p14="http://schemas.microsoft.com/office/powerpoint/2010/main" val="105923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8214"/>
            <a:ext cx="7886700" cy="1325563"/>
          </a:xfrm>
        </p:spPr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" y="6684"/>
            <a:ext cx="9135088" cy="6851316"/>
          </a:xfrm>
        </p:spPr>
      </p:pic>
    </p:spTree>
    <p:extLst>
      <p:ext uri="{BB962C8B-B14F-4D97-AF65-F5344CB8AC3E}">
        <p14:creationId xmlns:p14="http://schemas.microsoft.com/office/powerpoint/2010/main" val="3501044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51524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81176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17154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03159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Jurgensen</dc:creator>
  <cp:lastModifiedBy>Angela Jurgensen</cp:lastModifiedBy>
  <cp:revision>3</cp:revision>
  <dcterms:created xsi:type="dcterms:W3CDTF">2017-04-18T07:10:05Z</dcterms:created>
  <dcterms:modified xsi:type="dcterms:W3CDTF">2017-04-18T07:20:22Z</dcterms:modified>
</cp:coreProperties>
</file>